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47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2019/1/15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2019/1/15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2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174007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395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888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00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665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3750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7782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2019/1/15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167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2019/1/15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24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2019/1/15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257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5257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628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2019/1/15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04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1" cy="190399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lang="en-US" altLang="ja-JP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18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18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1800" b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発表者名：　東京一郎、京都次郎、大阪三郎、◎福岡史郎（◎代表者）</a:t>
            </a:r>
            <a:endParaRPr lang="en-US" altLang="ja-JP" sz="1800" b="1" i="1" dirty="0">
              <a:solidFill>
                <a:srgbClr val="FFFF1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09073" y="3159329"/>
            <a:ext cx="8325854" cy="1517949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演題発表内容に関連し、発表者らに開示すべき</a:t>
            </a:r>
            <a:endParaRPr lang="en-US" altLang="ja-JP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altLang="ja-JP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関係にある企業などはありません。</a:t>
            </a:r>
            <a:endParaRPr lang="en-US" altLang="ja-JP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800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idx="1"/>
          </p:nvPr>
        </p:nvSpPr>
        <p:spPr>
          <a:xfrm>
            <a:off x="220299" y="2180445"/>
            <a:ext cx="8707131" cy="447301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ja-JP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演題発表内容に関連し、筆頭および共同発表者が</a:t>
            </a:r>
            <a:r>
              <a:rPr lang="ja-JP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開示す</a:t>
            </a:r>
            <a:r>
              <a:rPr lang="ja-JP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べき</a:t>
            </a:r>
            <a:r>
              <a:rPr lang="en-US" altLang="ja-JP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1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①役員・顧問：　　　　　　　　　　　　　　　</a:t>
            </a: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</a:t>
            </a: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</a:t>
            </a: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</a:t>
            </a: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</a:t>
            </a: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</a:t>
            </a: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　　　　　　</a:t>
            </a: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</a:t>
            </a: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</a:t>
            </a: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"/>
            <a:ext cx="9144001" cy="190399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lang="en-US" altLang="ja-JP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18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18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1800" b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発表者名：　東京一郎、京都次郎、大阪三郎、◎福岡史郎（◎代表者）</a:t>
            </a:r>
            <a:endParaRPr lang="en-US" altLang="ja-JP" sz="1800" b="1" i="1" dirty="0">
              <a:solidFill>
                <a:srgbClr val="FFFF1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95183" y="6182378"/>
            <a:ext cx="4059125" cy="30008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135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↑ 開示すべき内容が過去</a:t>
            </a:r>
            <a:r>
              <a:rPr lang="en-US" altLang="ja-JP" sz="135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135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年間にある項目のみ記載</a:t>
            </a:r>
            <a:endParaRPr lang="ja-JP" altLang="en-US" sz="135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863880" y="4815404"/>
            <a:ext cx="4059821" cy="1342419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21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（記載例）　</a:t>
            </a:r>
            <a:r>
              <a:rPr lang="ja-JP" altLang="en-US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</a:pPr>
            <a:r>
              <a:rPr lang="ja-JP" altLang="en-US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発表者全員、過去</a:t>
            </a:r>
            <a:r>
              <a:rPr lang="en-US" altLang="ja-JP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年間を一括して</a:t>
            </a:r>
            <a:endParaRPr lang="en-US" altLang="ja-JP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</a:pPr>
            <a:endParaRPr lang="en-US" altLang="ja-JP" sz="788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</a:pPr>
            <a:r>
              <a:rPr lang="ja-JP" altLang="en-US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講演料：　平安製薬、縄文製薬　　　　　　　　　　</a:t>
            </a:r>
            <a:endParaRPr lang="en-US" altLang="ja-JP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</a:pPr>
            <a:r>
              <a:rPr lang="ja-JP" altLang="en-US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原稿料：　平安製薬　　　　　　　　　　　  　　　　</a:t>
            </a:r>
            <a:endParaRPr lang="en-US" altLang="ja-JP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</a:pPr>
            <a:r>
              <a:rPr lang="ja-JP" altLang="en-US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奨学寄付金：　鎌倉製薬、室町製薬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　</a:t>
            </a:r>
            <a:endParaRPr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4248785" y="5786696"/>
            <a:ext cx="615095" cy="39568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536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262</TotalTime>
  <Words>73</Words>
  <Application>Microsoft Office PowerPoint</Application>
  <PresentationFormat>画面に合わせる (4:3)</PresentationFormat>
  <Paragraphs>23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ＣＯ Ｉ 開示 　 発表者名：　東京一郎、京都次郎、大阪三郎、◎福岡史郎（◎代表者）</vt:lpstr>
      <vt:lpstr>ＣＯ Ｉ 開示 　 発表者名：　東京一郎、京都次郎、大阪三郎、◎福岡史郎（◎代表者）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hatakeyama</cp:lastModifiedBy>
  <cp:revision>29</cp:revision>
  <cp:lastPrinted>2016-02-29T06:43:51Z</cp:lastPrinted>
  <dcterms:created xsi:type="dcterms:W3CDTF">2015-03-14T19:59:31Z</dcterms:created>
  <dcterms:modified xsi:type="dcterms:W3CDTF">2019-01-15T06:55:50Z</dcterms:modified>
</cp:coreProperties>
</file>